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97" r:id="rId3"/>
    <p:sldId id="257" r:id="rId4"/>
    <p:sldId id="300" r:id="rId5"/>
    <p:sldId id="296" r:id="rId6"/>
    <p:sldId id="276" r:id="rId7"/>
    <p:sldId id="289" r:id="rId8"/>
    <p:sldId id="290" r:id="rId9"/>
    <p:sldId id="291" r:id="rId10"/>
    <p:sldId id="293" r:id="rId11"/>
    <p:sldId id="292" r:id="rId12"/>
    <p:sldId id="294" r:id="rId13"/>
    <p:sldId id="269" r:id="rId14"/>
    <p:sldId id="272" r:id="rId15"/>
    <p:sldId id="271" r:id="rId16"/>
    <p:sldId id="273" r:id="rId17"/>
    <p:sldId id="274" r:id="rId18"/>
    <p:sldId id="275" r:id="rId19"/>
    <p:sldId id="278" r:id="rId20"/>
    <p:sldId id="279" r:id="rId21"/>
    <p:sldId id="280" r:id="rId22"/>
    <p:sldId id="281" r:id="rId23"/>
    <p:sldId id="287" r:id="rId24"/>
    <p:sldId id="298" r:id="rId25"/>
  </p:sldIdLst>
  <p:sldSz cx="18288000" cy="10287000"/>
  <p:notesSz cx="6858000" cy="9144000"/>
  <p:embeddedFontLst>
    <p:embeddedFont>
      <p:font typeface="Abril Fatface" panose="02000503000000020003" pitchFamily="2" charset="0"/>
      <p:regular r:id="rId27"/>
    </p:embeddedFont>
    <p:embeddedFont>
      <p:font typeface="Berlin Sans FB" panose="020E0602020502020306" pitchFamily="34" charset="0"/>
      <p:regular r:id="rId28"/>
      <p:bold r:id="rId29"/>
    </p:embeddedFont>
    <p:embeddedFont>
      <p:font typeface="Canva Sans Bold"/>
      <p:regular r:id="rId30"/>
    </p:embeddedFont>
    <p:embeddedFont>
      <p:font typeface="Poppins Bold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09F90-65D3-4BBE-9405-BE714E756DE0}" type="datetimeFigureOut">
              <a:rPr lang="en-AU" smtClean="0"/>
              <a:t>1/08/2024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AA11B-7FC3-4F76-9CB6-0D88EAC7E70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161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c3603ae0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cc3603ae0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613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c3603ae0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cc3603ae0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9235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c3603ae0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cc3603ae0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509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c3603ae0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cc3603ae0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9263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c3603ae0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cc3603ae0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9152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c3603ae0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cc3603ae0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0371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c3603ae0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cc3603ae0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690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267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984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3498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3498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365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032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09585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152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616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914378" lvl="0" indent="-685784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994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914378" lvl="0" indent="-45718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88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185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2000">
                <a:solidFill>
                  <a:schemeClr val="dk2"/>
                </a:solidFill>
              </a:defRPr>
            </a:lvl1pPr>
            <a:lvl2pPr lvl="1" algn="r" rtl="0">
              <a:buNone/>
              <a:defRPr sz="2000">
                <a:solidFill>
                  <a:schemeClr val="dk2"/>
                </a:solidFill>
              </a:defRPr>
            </a:lvl2pPr>
            <a:lvl3pPr lvl="2" algn="r" rtl="0">
              <a:buNone/>
              <a:defRPr sz="2000">
                <a:solidFill>
                  <a:schemeClr val="dk2"/>
                </a:solidFill>
              </a:defRPr>
            </a:lvl3pPr>
            <a:lvl4pPr lvl="3" algn="r" rtl="0">
              <a:buNone/>
              <a:defRPr sz="2000">
                <a:solidFill>
                  <a:schemeClr val="dk2"/>
                </a:solidFill>
              </a:defRPr>
            </a:lvl4pPr>
            <a:lvl5pPr lvl="4" algn="r" rtl="0">
              <a:buNone/>
              <a:defRPr sz="2000">
                <a:solidFill>
                  <a:schemeClr val="dk2"/>
                </a:solidFill>
              </a:defRPr>
            </a:lvl5pPr>
            <a:lvl6pPr lvl="5" algn="r" rtl="0">
              <a:buNone/>
              <a:defRPr sz="2000">
                <a:solidFill>
                  <a:schemeClr val="dk2"/>
                </a:solidFill>
              </a:defRPr>
            </a:lvl6pPr>
            <a:lvl7pPr lvl="6" algn="r" rtl="0">
              <a:buNone/>
              <a:defRPr sz="2000">
                <a:solidFill>
                  <a:schemeClr val="dk2"/>
                </a:solidFill>
              </a:defRPr>
            </a:lvl7pPr>
            <a:lvl8pPr lvl="7" algn="r" rtl="0">
              <a:buNone/>
              <a:defRPr sz="2000">
                <a:solidFill>
                  <a:schemeClr val="dk2"/>
                </a:solidFill>
              </a:defRPr>
            </a:lvl8pPr>
            <a:lvl9pPr lvl="8" algn="r" rtl="0">
              <a:buNone/>
              <a:defRPr sz="2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4399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YuP4CCyW3s?start=86&amp;feature=oembed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g"/><Relationship Id="rId5" Type="http://schemas.openxmlformats.org/officeDocument/2006/relationships/hyperlink" Target="https://www.youtube.com/watch?v=H-KuXqvSB74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g"/><Relationship Id="rId5" Type="http://schemas.openxmlformats.org/officeDocument/2006/relationships/hyperlink" Target="https://www.youtube.com/watch?v=Tbk5k38SJxc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media" Target="../media/media2.mp4"/><Relationship Id="rId7" Type="http://schemas.openxmlformats.org/officeDocument/2006/relationships/image" Target="../media/image3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gif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g"/><Relationship Id="rId5" Type="http://schemas.openxmlformats.org/officeDocument/2006/relationships/hyperlink" Target="https://www.youtube.com/watch?v=xFrGuyw1V8s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g"/><Relationship Id="rId5" Type="http://schemas.openxmlformats.org/officeDocument/2006/relationships/hyperlink" Target="https://www.youtube.com/watch?v=btPJPFnesV4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g"/><Relationship Id="rId5" Type="http://schemas.openxmlformats.org/officeDocument/2006/relationships/hyperlink" Target="https://www.youtube.com/watch?v=sOnqjkJTMaA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g"/><Relationship Id="rId5" Type="http://schemas.openxmlformats.org/officeDocument/2006/relationships/hyperlink" Target="https://www.youtube.com/watch?v=9SOryJvTAGs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-766897" y="-796412"/>
            <a:ext cx="20404562" cy="11075886"/>
          </a:xfrm>
          <a:custGeom>
            <a:avLst/>
            <a:gdLst/>
            <a:ahLst/>
            <a:cxnLst/>
            <a:rect l="l" t="t" r="r" b="b"/>
            <a:pathLst>
              <a:path w="20404562" h="11075886">
                <a:moveTo>
                  <a:pt x="0" y="0"/>
                </a:moveTo>
                <a:lnTo>
                  <a:pt x="20404562" y="0"/>
                </a:lnTo>
                <a:lnTo>
                  <a:pt x="20404562" y="11075886"/>
                </a:lnTo>
                <a:lnTo>
                  <a:pt x="0" y="11075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0000" t="-228150" b="-40299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4" name="Group 4"/>
          <p:cNvGrpSpPr/>
          <p:nvPr/>
        </p:nvGrpSpPr>
        <p:grpSpPr>
          <a:xfrm>
            <a:off x="3814914" y="863030"/>
            <a:ext cx="11014536" cy="4834623"/>
            <a:chOff x="0" y="0"/>
            <a:chExt cx="3154768" cy="1384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54768" cy="1384726"/>
            </a:xfrm>
            <a:custGeom>
              <a:avLst/>
              <a:gdLst/>
              <a:ahLst/>
              <a:cxnLst/>
              <a:rect l="l" t="t" r="r" b="b"/>
              <a:pathLst>
                <a:path w="3154768" h="1384726">
                  <a:moveTo>
                    <a:pt x="0" y="0"/>
                  </a:moveTo>
                  <a:lnTo>
                    <a:pt x="3154768" y="0"/>
                  </a:lnTo>
                  <a:lnTo>
                    <a:pt x="3154768" y="1384726"/>
                  </a:lnTo>
                  <a:lnTo>
                    <a:pt x="0" y="1384726"/>
                  </a:lnTo>
                  <a:close/>
                </a:path>
              </a:pathLst>
            </a:custGeom>
            <a:solidFill>
              <a:srgbClr val="F6FB0F"/>
            </a:solidFill>
            <a:ln w="142875" cap="sq">
              <a:solidFill>
                <a:srgbClr val="11438A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154768" cy="14228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-594198" y="3056433"/>
            <a:ext cx="7230567" cy="7230567"/>
          </a:xfrm>
          <a:custGeom>
            <a:avLst/>
            <a:gdLst/>
            <a:ahLst/>
            <a:cxnLst/>
            <a:rect l="l" t="t" r="r" b="b"/>
            <a:pathLst>
              <a:path w="7230567" h="7230567">
                <a:moveTo>
                  <a:pt x="7230567" y="0"/>
                </a:moveTo>
                <a:lnTo>
                  <a:pt x="0" y="0"/>
                </a:lnTo>
                <a:lnTo>
                  <a:pt x="0" y="7230567"/>
                </a:lnTo>
                <a:lnTo>
                  <a:pt x="7230567" y="7230567"/>
                </a:lnTo>
                <a:lnTo>
                  <a:pt x="723056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0" name="Group 10"/>
          <p:cNvGrpSpPr/>
          <p:nvPr/>
        </p:nvGrpSpPr>
        <p:grpSpPr>
          <a:xfrm>
            <a:off x="0" y="9400846"/>
            <a:ext cx="18288000" cy="878628"/>
            <a:chOff x="0" y="0"/>
            <a:chExt cx="4816593" cy="2314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31408"/>
            </a:xfrm>
            <a:custGeom>
              <a:avLst/>
              <a:gdLst/>
              <a:ahLst/>
              <a:cxnLst/>
              <a:rect l="l" t="t" r="r" b="b"/>
              <a:pathLst>
                <a:path w="4816592" h="231408">
                  <a:moveTo>
                    <a:pt x="0" y="0"/>
                  </a:moveTo>
                  <a:lnTo>
                    <a:pt x="4816592" y="0"/>
                  </a:lnTo>
                  <a:lnTo>
                    <a:pt x="4816592" y="231408"/>
                  </a:lnTo>
                  <a:lnTo>
                    <a:pt x="0" y="231408"/>
                  </a:lnTo>
                  <a:close/>
                </a:path>
              </a:pathLst>
            </a:custGeom>
            <a:solidFill>
              <a:srgbClr val="F6FB0F"/>
            </a:solidFill>
            <a:ln w="38100" cap="sq">
              <a:solidFill>
                <a:srgbClr val="11438A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69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687675" y="7723499"/>
            <a:ext cx="3717980" cy="1514060"/>
          </a:xfrm>
          <a:custGeom>
            <a:avLst/>
            <a:gdLst/>
            <a:ahLst/>
            <a:cxnLst/>
            <a:rect l="l" t="t" r="r" b="b"/>
            <a:pathLst>
              <a:path w="3717980" h="1514060">
                <a:moveTo>
                  <a:pt x="0" y="0"/>
                </a:moveTo>
                <a:lnTo>
                  <a:pt x="3717980" y="0"/>
                </a:lnTo>
                <a:lnTo>
                  <a:pt x="3717980" y="1514061"/>
                </a:lnTo>
                <a:lnTo>
                  <a:pt x="0" y="15140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Freeform 15"/>
          <p:cNvSpPr/>
          <p:nvPr/>
        </p:nvSpPr>
        <p:spPr>
          <a:xfrm>
            <a:off x="6268958" y="9256185"/>
            <a:ext cx="6106447" cy="1282115"/>
          </a:xfrm>
          <a:custGeom>
            <a:avLst/>
            <a:gdLst/>
            <a:ahLst/>
            <a:cxnLst/>
            <a:rect l="l" t="t" r="r" b="b"/>
            <a:pathLst>
              <a:path w="6106447" h="1282115">
                <a:moveTo>
                  <a:pt x="0" y="0"/>
                </a:moveTo>
                <a:lnTo>
                  <a:pt x="6106447" y="0"/>
                </a:lnTo>
                <a:lnTo>
                  <a:pt x="6106447" y="1282115"/>
                </a:lnTo>
                <a:lnTo>
                  <a:pt x="0" y="12821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7" name="Online Media 6" title="the best of roy kent | ted lasso s1 + s2">
            <a:hlinkClick r:id="" action="ppaction://media"/>
            <a:extLst>
              <a:ext uri="{FF2B5EF4-FFF2-40B4-BE49-F238E27FC236}">
                <a16:creationId xmlns:a16="http://schemas.microsoft.com/office/drawing/2014/main" id="{BD1E422F-F4F8-32FC-EDB5-93CA634294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263792" y="1087541"/>
            <a:ext cx="7760416" cy="438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9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8E9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0128" y="-3622569"/>
            <a:ext cx="6652632" cy="665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35657" y="485201"/>
            <a:ext cx="8672753" cy="86727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3A477BA1-D069-CD5F-2B13-AF59ED3A3A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413162" y="-292619"/>
            <a:ext cx="16717200" cy="2125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algn="ctr"/>
            <a:r>
              <a:rPr lang="en-US" sz="11600" dirty="0" err="1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KarAIoke</a:t>
            </a:r>
            <a:r>
              <a:rPr lang="en-US" sz="11600" dirty="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 #5 </a:t>
            </a:r>
          </a:p>
        </p:txBody>
      </p:sp>
      <p:pic>
        <p:nvPicPr>
          <p:cNvPr id="5" name="Picture 4" descr="Chairs on a deck with a view of lightning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A52067E7-D25F-406D-6F49-13BDCE73AF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54" y="1614247"/>
            <a:ext cx="8453819" cy="84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41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8E9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0128" y="-3622569"/>
            <a:ext cx="6652632" cy="665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35657" y="485201"/>
            <a:ext cx="8672753" cy="86727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3A477BA1-D069-CD5F-2B13-AF59ED3A3A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413162" y="-292619"/>
            <a:ext cx="16717200" cy="2125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algn="ctr"/>
            <a:r>
              <a:rPr lang="en-US" sz="11600" dirty="0" err="1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KarAIoke</a:t>
            </a:r>
            <a:r>
              <a:rPr lang="en-US" sz="11600" dirty="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 #6 </a:t>
            </a:r>
          </a:p>
        </p:txBody>
      </p:sp>
      <p:pic>
        <p:nvPicPr>
          <p:cNvPr id="5" name="Picture 4" descr="A person holding a picture of a person in a field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A3016ADD-1063-0B3B-5B46-0FA30C60B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98" y="1614247"/>
            <a:ext cx="8672753" cy="867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65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44" b="-2444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2782696" cy="2782696"/>
          </a:xfrm>
          <a:custGeom>
            <a:avLst/>
            <a:gdLst/>
            <a:ahLst/>
            <a:cxnLst/>
            <a:rect l="l" t="t" r="r" b="b"/>
            <a:pathLst>
              <a:path w="2782696" h="2782696">
                <a:moveTo>
                  <a:pt x="0" y="0"/>
                </a:moveTo>
                <a:lnTo>
                  <a:pt x="2782696" y="0"/>
                </a:lnTo>
                <a:lnTo>
                  <a:pt x="2782696" y="2782696"/>
                </a:lnTo>
                <a:lnTo>
                  <a:pt x="0" y="2782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4566919" y="2604847"/>
            <a:ext cx="12361322" cy="6469092"/>
          </a:xfrm>
          <a:custGeom>
            <a:avLst/>
            <a:gdLst/>
            <a:ahLst/>
            <a:cxnLst/>
            <a:rect l="l" t="t" r="r" b="b"/>
            <a:pathLst>
              <a:path w="12361322" h="6469092">
                <a:moveTo>
                  <a:pt x="0" y="0"/>
                </a:moveTo>
                <a:lnTo>
                  <a:pt x="12361322" y="0"/>
                </a:lnTo>
                <a:lnTo>
                  <a:pt x="12361322" y="6469092"/>
                </a:lnTo>
                <a:lnTo>
                  <a:pt x="0" y="64690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0" y="9258300"/>
            <a:ext cx="5925360" cy="1244094"/>
          </a:xfrm>
          <a:custGeom>
            <a:avLst/>
            <a:gdLst/>
            <a:ahLst/>
            <a:cxnLst/>
            <a:rect l="l" t="t" r="r" b="b"/>
            <a:pathLst>
              <a:path w="5925360" h="1244094">
                <a:moveTo>
                  <a:pt x="0" y="0"/>
                </a:moveTo>
                <a:lnTo>
                  <a:pt x="5925360" y="0"/>
                </a:lnTo>
                <a:lnTo>
                  <a:pt x="5925360" y="1244094"/>
                </a:lnTo>
                <a:lnTo>
                  <a:pt x="0" y="1244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1A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79434" y="2577102"/>
            <a:ext cx="7129133" cy="5359439"/>
          </a:xfrm>
          <a:custGeom>
            <a:avLst/>
            <a:gdLst/>
            <a:ahLst/>
            <a:cxnLst/>
            <a:rect l="l" t="t" r="r" b="b"/>
            <a:pathLst>
              <a:path w="7129133" h="5359439">
                <a:moveTo>
                  <a:pt x="0" y="0"/>
                </a:moveTo>
                <a:lnTo>
                  <a:pt x="7129132" y="0"/>
                </a:lnTo>
                <a:lnTo>
                  <a:pt x="7129132" y="5359439"/>
                </a:lnTo>
                <a:lnTo>
                  <a:pt x="0" y="535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2" r="-1586" b="-882"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4399" y="1222508"/>
            <a:ext cx="6673601" cy="62398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89579" y="337952"/>
            <a:ext cx="16708842" cy="153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8"/>
              </a:lnSpc>
              <a:spcBef>
                <a:spcPct val="0"/>
              </a:spcBef>
            </a:pPr>
            <a:r>
              <a:rPr lang="en-US" sz="858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Calling all Superstars! 🎉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20734" y="9105900"/>
            <a:ext cx="15646532" cy="100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1"/>
              </a:lnSpc>
              <a:spcBef>
                <a:spcPct val="0"/>
              </a:spcBef>
            </a:pPr>
            <a:r>
              <a:rPr lang="en-US" sz="562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Applications now open at snorkl.app!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432341" y="2152561"/>
            <a:ext cx="5066079" cy="215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9"/>
              </a:lnSpc>
            </a:pPr>
            <a:r>
              <a:rPr lang="en-US" sz="4121">
                <a:solidFill>
                  <a:srgbClr val="271B55"/>
                </a:solidFill>
                <a:latin typeface="Abril Fatface"/>
                <a:ea typeface="Abril Fatface"/>
                <a:cs typeface="Abril Fatface"/>
                <a:sym typeface="Abril Fatface"/>
              </a:rPr>
              <a:t>Personalized Feedback</a:t>
            </a:r>
          </a:p>
          <a:p>
            <a:pPr algn="ctr">
              <a:lnSpc>
                <a:spcPts val="5769"/>
              </a:lnSpc>
            </a:pPr>
            <a:endParaRPr lang="en-US" sz="4121">
              <a:solidFill>
                <a:srgbClr val="271B55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 flipV="1">
            <a:off x="468424" y="3018483"/>
            <a:ext cx="6673601" cy="623981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72185" y="6817305"/>
            <a:ext cx="5066079" cy="287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9"/>
              </a:lnSpc>
            </a:pPr>
            <a:r>
              <a:rPr lang="en-US" sz="4121">
                <a:solidFill>
                  <a:srgbClr val="271B55"/>
                </a:solidFill>
                <a:latin typeface="Abril Fatface"/>
                <a:ea typeface="Abril Fatface"/>
                <a:cs typeface="Abril Fatface"/>
                <a:sym typeface="Abril Fatface"/>
              </a:rPr>
              <a:t>Voice and</a:t>
            </a:r>
          </a:p>
          <a:p>
            <a:pPr algn="ctr">
              <a:lnSpc>
                <a:spcPts val="5769"/>
              </a:lnSpc>
            </a:pPr>
            <a:r>
              <a:rPr lang="en-US" sz="4121">
                <a:solidFill>
                  <a:srgbClr val="271B55"/>
                </a:solidFill>
                <a:latin typeface="Abril Fatface"/>
                <a:ea typeface="Abril Fatface"/>
                <a:cs typeface="Abril Fatface"/>
                <a:sym typeface="Abril Fatface"/>
              </a:rPr>
              <a:t>Interaction</a:t>
            </a:r>
          </a:p>
          <a:p>
            <a:pPr algn="ctr">
              <a:lnSpc>
                <a:spcPts val="5769"/>
              </a:lnSpc>
            </a:pPr>
            <a:endParaRPr lang="en-US" sz="4121">
              <a:solidFill>
                <a:srgbClr val="271B55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algn="ctr">
              <a:lnSpc>
                <a:spcPts val="5769"/>
              </a:lnSpc>
            </a:pPr>
            <a:endParaRPr lang="en-US" sz="4121">
              <a:solidFill>
                <a:srgbClr val="271B55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1A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97254" y="438086"/>
            <a:ext cx="12319424" cy="9410827"/>
          </a:xfrm>
          <a:custGeom>
            <a:avLst/>
            <a:gdLst/>
            <a:ahLst/>
            <a:cxnLst/>
            <a:rect l="l" t="t" r="r" b="b"/>
            <a:pathLst>
              <a:path w="12319424" h="9410827">
                <a:moveTo>
                  <a:pt x="0" y="0"/>
                </a:moveTo>
                <a:lnTo>
                  <a:pt x="12319425" y="0"/>
                </a:lnTo>
                <a:lnTo>
                  <a:pt x="12319425" y="9410828"/>
                </a:lnTo>
                <a:lnTo>
                  <a:pt x="0" y="9410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1016135" y="5971608"/>
            <a:ext cx="1675338" cy="1079244"/>
          </a:xfrm>
          <a:custGeom>
            <a:avLst/>
            <a:gdLst/>
            <a:ahLst/>
            <a:cxnLst/>
            <a:rect l="l" t="t" r="r" b="b"/>
            <a:pathLst>
              <a:path w="1675338" h="1079244">
                <a:moveTo>
                  <a:pt x="0" y="0"/>
                </a:moveTo>
                <a:lnTo>
                  <a:pt x="1675338" y="0"/>
                </a:lnTo>
                <a:lnTo>
                  <a:pt x="1675338" y="1079244"/>
                </a:lnTo>
                <a:lnTo>
                  <a:pt x="0" y="1079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10885054" y="4067537"/>
            <a:ext cx="1488557" cy="1488557"/>
          </a:xfrm>
          <a:custGeom>
            <a:avLst/>
            <a:gdLst/>
            <a:ahLst/>
            <a:cxnLst/>
            <a:rect l="l" t="t" r="r" b="b"/>
            <a:pathLst>
              <a:path w="1488557" h="1488557">
                <a:moveTo>
                  <a:pt x="0" y="0"/>
                </a:moveTo>
                <a:lnTo>
                  <a:pt x="1488557" y="0"/>
                </a:lnTo>
                <a:lnTo>
                  <a:pt x="1488557" y="1488557"/>
                </a:lnTo>
                <a:lnTo>
                  <a:pt x="0" y="1488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493844" y="1028700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2" y="0"/>
                </a:lnTo>
                <a:lnTo>
                  <a:pt x="771096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778944">
            <a:off x="13315065" y="6907449"/>
            <a:ext cx="1892932" cy="991423"/>
          </a:xfrm>
          <a:custGeom>
            <a:avLst/>
            <a:gdLst/>
            <a:ahLst/>
            <a:cxnLst/>
            <a:rect l="l" t="t" r="r" b="b"/>
            <a:pathLst>
              <a:path w="1892932" h="991423">
                <a:moveTo>
                  <a:pt x="0" y="0"/>
                </a:moveTo>
                <a:lnTo>
                  <a:pt x="1892931" y="0"/>
                </a:lnTo>
                <a:lnTo>
                  <a:pt x="1892931" y="991423"/>
                </a:lnTo>
                <a:lnTo>
                  <a:pt x="0" y="991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0" y="2475435"/>
            <a:ext cx="5397254" cy="7560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8"/>
              </a:lnSpc>
              <a:spcBef>
                <a:spcPct val="0"/>
              </a:spcBef>
            </a:pPr>
            <a:r>
              <a:rPr lang="en-US" sz="430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Just like Roy Kent, Snorkl AI feedback is everywhere - providing timestamped insights on student videos. Because excellence knows no bounds.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34099" y="1028700"/>
            <a:ext cx="15019802" cy="8229600"/>
          </a:xfrm>
          <a:custGeom>
            <a:avLst/>
            <a:gdLst/>
            <a:ahLst/>
            <a:cxnLst/>
            <a:rect l="l" t="t" r="r" b="b"/>
            <a:pathLst>
              <a:path w="15019802" h="8229600">
                <a:moveTo>
                  <a:pt x="0" y="0"/>
                </a:moveTo>
                <a:lnTo>
                  <a:pt x="15019802" y="0"/>
                </a:lnTo>
                <a:lnTo>
                  <a:pt x="150198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1A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548" y="425754"/>
            <a:ext cx="17844903" cy="9435492"/>
          </a:xfrm>
          <a:custGeom>
            <a:avLst/>
            <a:gdLst/>
            <a:ahLst/>
            <a:cxnLst/>
            <a:rect l="l" t="t" r="r" b="b"/>
            <a:pathLst>
              <a:path w="17844903" h="9435492">
                <a:moveTo>
                  <a:pt x="0" y="0"/>
                </a:moveTo>
                <a:lnTo>
                  <a:pt x="17844904" y="0"/>
                </a:lnTo>
                <a:lnTo>
                  <a:pt x="17844904" y="9435492"/>
                </a:lnTo>
                <a:lnTo>
                  <a:pt x="0" y="9435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4959" b="2624"/>
          <a:stretch>
            <a:fillRect/>
          </a:stretch>
        </p:blipFill>
        <p:spPr>
          <a:xfrm>
            <a:off x="12265009" y="6975765"/>
            <a:ext cx="5544272" cy="2885481"/>
          </a:xfrm>
          <a:prstGeom prst="rect">
            <a:avLst/>
          </a:prstGeom>
        </p:spPr>
      </p:pic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t="10907" b="10907"/>
          <a:stretch>
            <a:fillRect/>
          </a:stretch>
        </p:blipFill>
        <p:spPr>
          <a:xfrm>
            <a:off x="6267952" y="6975765"/>
            <a:ext cx="5705455" cy="2509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0">
                <p:cTn id="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7328" y="1028700"/>
            <a:ext cx="10933344" cy="8229600"/>
          </a:xfrm>
          <a:custGeom>
            <a:avLst/>
            <a:gdLst/>
            <a:ahLst/>
            <a:cxnLst/>
            <a:rect l="l" t="t" r="r" b="b"/>
            <a:pathLst>
              <a:path w="10933344" h="8229600">
                <a:moveTo>
                  <a:pt x="0" y="0"/>
                </a:moveTo>
                <a:lnTo>
                  <a:pt x="10933344" y="0"/>
                </a:lnTo>
                <a:lnTo>
                  <a:pt x="109333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44" b="-2444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6992873" y="3104790"/>
            <a:ext cx="10024377" cy="6416217"/>
          </a:xfrm>
          <a:custGeom>
            <a:avLst/>
            <a:gdLst/>
            <a:ahLst/>
            <a:cxnLst/>
            <a:rect l="l" t="t" r="r" b="b"/>
            <a:pathLst>
              <a:path w="10024377" h="6416217">
                <a:moveTo>
                  <a:pt x="0" y="0"/>
                </a:moveTo>
                <a:lnTo>
                  <a:pt x="10024377" y="0"/>
                </a:lnTo>
                <a:lnTo>
                  <a:pt x="10024377" y="6416217"/>
                </a:lnTo>
                <a:lnTo>
                  <a:pt x="0" y="6416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1254495" y="1123569"/>
            <a:ext cx="5189330" cy="5189330"/>
          </a:xfrm>
          <a:custGeom>
            <a:avLst/>
            <a:gdLst/>
            <a:ahLst/>
            <a:cxnLst/>
            <a:rect l="l" t="t" r="r" b="b"/>
            <a:pathLst>
              <a:path w="5189330" h="5189330">
                <a:moveTo>
                  <a:pt x="0" y="0"/>
                </a:moveTo>
                <a:lnTo>
                  <a:pt x="5189330" y="0"/>
                </a:lnTo>
                <a:lnTo>
                  <a:pt x="5189330" y="5189330"/>
                </a:lnTo>
                <a:lnTo>
                  <a:pt x="0" y="5189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TextBox 5"/>
          <p:cNvSpPr txBox="1"/>
          <p:nvPr/>
        </p:nvSpPr>
        <p:spPr>
          <a:xfrm>
            <a:off x="9234924" y="952119"/>
            <a:ext cx="6462276" cy="156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697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Audiopen</a:t>
            </a:r>
            <a:endParaRPr lang="en-US" sz="9200" dirty="0">
              <a:solidFill>
                <a:srgbClr val="F6971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9258300"/>
            <a:ext cx="5925360" cy="1244094"/>
          </a:xfrm>
          <a:custGeom>
            <a:avLst/>
            <a:gdLst/>
            <a:ahLst/>
            <a:cxnLst/>
            <a:rect l="l" t="t" r="r" b="b"/>
            <a:pathLst>
              <a:path w="5925360" h="1244094">
                <a:moveTo>
                  <a:pt x="0" y="0"/>
                </a:moveTo>
                <a:lnTo>
                  <a:pt x="5925360" y="0"/>
                </a:lnTo>
                <a:lnTo>
                  <a:pt x="5925360" y="1244094"/>
                </a:lnTo>
                <a:lnTo>
                  <a:pt x="0" y="1244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373668" cy="10287000"/>
          </a:xfrm>
          <a:custGeom>
            <a:avLst/>
            <a:gdLst/>
            <a:ahLst/>
            <a:cxnLst/>
            <a:rect l="l" t="t" r="r" b="b"/>
            <a:pathLst>
              <a:path w="9373668" h="10287000">
                <a:moveTo>
                  <a:pt x="0" y="0"/>
                </a:moveTo>
                <a:lnTo>
                  <a:pt x="9373668" y="0"/>
                </a:lnTo>
                <a:lnTo>
                  <a:pt x="93736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45725" b="5983"/>
          <a:stretch>
            <a:fillRect/>
          </a:stretch>
        </p:blipFill>
        <p:spPr>
          <a:xfrm>
            <a:off x="5486400" y="5987611"/>
            <a:ext cx="12040655" cy="3270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80057" y="2546988"/>
            <a:ext cx="6760833" cy="3346612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4872690" y="-2736"/>
            <a:ext cx="9679225" cy="5146236"/>
          </a:xfrm>
          <a:custGeom>
            <a:avLst/>
            <a:gdLst/>
            <a:ahLst/>
            <a:cxnLst/>
            <a:rect l="l" t="t" r="r" b="b"/>
            <a:pathLst>
              <a:path w="9679225" h="5146236">
                <a:moveTo>
                  <a:pt x="0" y="0"/>
                </a:moveTo>
                <a:lnTo>
                  <a:pt x="9679226" y="0"/>
                </a:lnTo>
                <a:lnTo>
                  <a:pt x="9679226" y="5146236"/>
                </a:lnTo>
                <a:lnTo>
                  <a:pt x="0" y="51462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88083"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3213979" y="112507"/>
            <a:ext cx="5237681" cy="5317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-766897" y="-796412"/>
            <a:ext cx="20404562" cy="11075886"/>
          </a:xfrm>
          <a:custGeom>
            <a:avLst/>
            <a:gdLst/>
            <a:ahLst/>
            <a:cxnLst/>
            <a:rect l="l" t="t" r="r" b="b"/>
            <a:pathLst>
              <a:path w="20404562" h="11075886">
                <a:moveTo>
                  <a:pt x="0" y="0"/>
                </a:moveTo>
                <a:lnTo>
                  <a:pt x="20404562" y="0"/>
                </a:lnTo>
                <a:lnTo>
                  <a:pt x="20404562" y="11075886"/>
                </a:lnTo>
                <a:lnTo>
                  <a:pt x="0" y="11075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000" t="-228150" b="-40299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4" name="Group 4"/>
          <p:cNvGrpSpPr/>
          <p:nvPr/>
        </p:nvGrpSpPr>
        <p:grpSpPr>
          <a:xfrm>
            <a:off x="3814914" y="863030"/>
            <a:ext cx="11014536" cy="4834623"/>
            <a:chOff x="0" y="0"/>
            <a:chExt cx="3154768" cy="1384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54768" cy="1384726"/>
            </a:xfrm>
            <a:custGeom>
              <a:avLst/>
              <a:gdLst/>
              <a:ahLst/>
              <a:cxnLst/>
              <a:rect l="l" t="t" r="r" b="b"/>
              <a:pathLst>
                <a:path w="3154768" h="1384726">
                  <a:moveTo>
                    <a:pt x="0" y="0"/>
                  </a:moveTo>
                  <a:lnTo>
                    <a:pt x="3154768" y="0"/>
                  </a:lnTo>
                  <a:lnTo>
                    <a:pt x="3154768" y="1384726"/>
                  </a:lnTo>
                  <a:lnTo>
                    <a:pt x="0" y="1384726"/>
                  </a:lnTo>
                  <a:close/>
                </a:path>
              </a:pathLst>
            </a:custGeom>
            <a:solidFill>
              <a:srgbClr val="F6FB0F"/>
            </a:solidFill>
            <a:ln w="142875" cap="sq">
              <a:solidFill>
                <a:srgbClr val="11438A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154768" cy="14228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-594198" y="3056433"/>
            <a:ext cx="7230567" cy="7230567"/>
          </a:xfrm>
          <a:custGeom>
            <a:avLst/>
            <a:gdLst/>
            <a:ahLst/>
            <a:cxnLst/>
            <a:rect l="l" t="t" r="r" b="b"/>
            <a:pathLst>
              <a:path w="7230567" h="7230567">
                <a:moveTo>
                  <a:pt x="7230567" y="0"/>
                </a:moveTo>
                <a:lnTo>
                  <a:pt x="0" y="0"/>
                </a:lnTo>
                <a:lnTo>
                  <a:pt x="0" y="7230567"/>
                </a:lnTo>
                <a:lnTo>
                  <a:pt x="7230567" y="7230567"/>
                </a:lnTo>
                <a:lnTo>
                  <a:pt x="723056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0" name="Group 10"/>
          <p:cNvGrpSpPr/>
          <p:nvPr/>
        </p:nvGrpSpPr>
        <p:grpSpPr>
          <a:xfrm>
            <a:off x="0" y="9400846"/>
            <a:ext cx="18288000" cy="878628"/>
            <a:chOff x="0" y="0"/>
            <a:chExt cx="4816593" cy="2314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31408"/>
            </a:xfrm>
            <a:custGeom>
              <a:avLst/>
              <a:gdLst/>
              <a:ahLst/>
              <a:cxnLst/>
              <a:rect l="l" t="t" r="r" b="b"/>
              <a:pathLst>
                <a:path w="4816592" h="231408">
                  <a:moveTo>
                    <a:pt x="0" y="0"/>
                  </a:moveTo>
                  <a:lnTo>
                    <a:pt x="4816592" y="0"/>
                  </a:lnTo>
                  <a:lnTo>
                    <a:pt x="4816592" y="231408"/>
                  </a:lnTo>
                  <a:lnTo>
                    <a:pt x="0" y="231408"/>
                  </a:lnTo>
                  <a:close/>
                </a:path>
              </a:pathLst>
            </a:custGeom>
            <a:solidFill>
              <a:srgbClr val="F6FB0F"/>
            </a:solidFill>
            <a:ln w="38100" cap="sq">
              <a:solidFill>
                <a:srgbClr val="11438A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69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687675" y="7723499"/>
            <a:ext cx="3717980" cy="1514060"/>
          </a:xfrm>
          <a:custGeom>
            <a:avLst/>
            <a:gdLst/>
            <a:ahLst/>
            <a:cxnLst/>
            <a:rect l="l" t="t" r="r" b="b"/>
            <a:pathLst>
              <a:path w="3717980" h="1514060">
                <a:moveTo>
                  <a:pt x="0" y="0"/>
                </a:moveTo>
                <a:lnTo>
                  <a:pt x="3717980" y="0"/>
                </a:lnTo>
                <a:lnTo>
                  <a:pt x="3717980" y="1514061"/>
                </a:lnTo>
                <a:lnTo>
                  <a:pt x="0" y="15140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Freeform 15"/>
          <p:cNvSpPr/>
          <p:nvPr/>
        </p:nvSpPr>
        <p:spPr>
          <a:xfrm>
            <a:off x="6268958" y="9256185"/>
            <a:ext cx="6106447" cy="1282115"/>
          </a:xfrm>
          <a:custGeom>
            <a:avLst/>
            <a:gdLst/>
            <a:ahLst/>
            <a:cxnLst/>
            <a:rect l="l" t="t" r="r" b="b"/>
            <a:pathLst>
              <a:path w="6106447" h="1282115">
                <a:moveTo>
                  <a:pt x="0" y="0"/>
                </a:moveTo>
                <a:lnTo>
                  <a:pt x="6106447" y="0"/>
                </a:lnTo>
                <a:lnTo>
                  <a:pt x="6106447" y="1282115"/>
                </a:lnTo>
                <a:lnTo>
                  <a:pt x="0" y="1282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43C4DD-2CF8-E53B-3E76-1557DF0870DF}"/>
              </a:ext>
            </a:extLst>
          </p:cNvPr>
          <p:cNvSpPr/>
          <p:nvPr/>
        </p:nvSpPr>
        <p:spPr>
          <a:xfrm>
            <a:off x="4422506" y="1321004"/>
            <a:ext cx="1024831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anose="020E0602020502020306" pitchFamily="34" charset="0"/>
              </a:rPr>
              <a:t>My Second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anose="020E0602020502020306" pitchFamily="34" charset="0"/>
              </a:rPr>
              <a:t>Favourite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" panose="020E0602020502020306" pitchFamily="34" charset="0"/>
            </a:endParaRP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anose="020E0602020502020306" pitchFamily="34" charset="0"/>
              </a:rPr>
              <a:t>“F”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anose="020E0602020502020306" pitchFamily="34" charset="0"/>
              </a:rPr>
              <a:t>Word is Free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211991" y="3867434"/>
            <a:ext cx="9144000" cy="82296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617766" y="1028700"/>
            <a:ext cx="11087784" cy="9258300"/>
          </a:xfrm>
          <a:custGeom>
            <a:avLst/>
            <a:gdLst/>
            <a:ahLst/>
            <a:cxnLst/>
            <a:rect l="l" t="t" r="r" b="b"/>
            <a:pathLst>
              <a:path w="11087784" h="9258300">
                <a:moveTo>
                  <a:pt x="0" y="0"/>
                </a:moveTo>
                <a:lnTo>
                  <a:pt x="11087784" y="0"/>
                </a:lnTo>
                <a:lnTo>
                  <a:pt x="1108778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931" r="931"/>
          <a:stretch>
            <a:fillRect/>
          </a:stretch>
        </p:blipFill>
        <p:spPr>
          <a:xfrm>
            <a:off x="6934688" y="1379583"/>
            <a:ext cx="10453939" cy="58588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9266" y="3008055"/>
            <a:ext cx="5141486" cy="3059184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0" y="634590"/>
            <a:ext cx="8028770" cy="1822030"/>
          </a:xfrm>
          <a:custGeom>
            <a:avLst/>
            <a:gdLst/>
            <a:ahLst/>
            <a:cxnLst/>
            <a:rect l="l" t="t" r="r" b="b"/>
            <a:pathLst>
              <a:path w="8028770" h="1822030">
                <a:moveTo>
                  <a:pt x="0" y="0"/>
                </a:moveTo>
                <a:lnTo>
                  <a:pt x="8028770" y="0"/>
                </a:lnTo>
                <a:lnTo>
                  <a:pt x="8028770" y="1822031"/>
                </a:lnTo>
                <a:lnTo>
                  <a:pt x="0" y="18220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8991" t="-96969" b="-101442"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50822" y="1028700"/>
            <a:ext cx="5056834" cy="8662821"/>
          </a:xfrm>
          <a:custGeom>
            <a:avLst/>
            <a:gdLst/>
            <a:ahLst/>
            <a:cxnLst/>
            <a:rect l="l" t="t" r="r" b="b"/>
            <a:pathLst>
              <a:path w="5056834" h="8662821">
                <a:moveTo>
                  <a:pt x="0" y="0"/>
                </a:moveTo>
                <a:lnTo>
                  <a:pt x="5056834" y="0"/>
                </a:lnTo>
                <a:lnTo>
                  <a:pt x="5056834" y="8662821"/>
                </a:lnTo>
                <a:lnTo>
                  <a:pt x="0" y="8662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980216" y="1028700"/>
            <a:ext cx="4856678" cy="6244300"/>
          </a:xfrm>
          <a:custGeom>
            <a:avLst/>
            <a:gdLst/>
            <a:ahLst/>
            <a:cxnLst/>
            <a:rect l="l" t="t" r="r" b="b"/>
            <a:pathLst>
              <a:path w="4856678" h="6244300">
                <a:moveTo>
                  <a:pt x="0" y="0"/>
                </a:moveTo>
                <a:lnTo>
                  <a:pt x="4856677" y="0"/>
                </a:lnTo>
                <a:lnTo>
                  <a:pt x="4856677" y="6244300"/>
                </a:lnTo>
                <a:lnTo>
                  <a:pt x="0" y="6244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7378262" cy="10287000"/>
          </a:xfrm>
          <a:custGeom>
            <a:avLst/>
            <a:gdLst/>
            <a:ahLst/>
            <a:cxnLst/>
            <a:rect l="l" t="t" r="r" b="b"/>
            <a:pathLst>
              <a:path w="7378262" h="10287000">
                <a:moveTo>
                  <a:pt x="0" y="0"/>
                </a:moveTo>
                <a:lnTo>
                  <a:pt x="7378262" y="0"/>
                </a:lnTo>
                <a:lnTo>
                  <a:pt x="73782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0" y="9023349"/>
            <a:ext cx="3414754" cy="1263651"/>
          </a:xfrm>
          <a:custGeom>
            <a:avLst/>
            <a:gdLst/>
            <a:ahLst/>
            <a:cxnLst/>
            <a:rect l="l" t="t" r="r" b="b"/>
            <a:pathLst>
              <a:path w="3414754" h="1263651">
                <a:moveTo>
                  <a:pt x="0" y="0"/>
                </a:moveTo>
                <a:lnTo>
                  <a:pt x="3414754" y="0"/>
                </a:lnTo>
                <a:lnTo>
                  <a:pt x="3414754" y="1263651"/>
                </a:lnTo>
                <a:lnTo>
                  <a:pt x="0" y="12636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706" t="-81271" r="-44706" b="-87860"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44" b="-2444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0" y="9258300"/>
            <a:ext cx="5925360" cy="1244094"/>
          </a:xfrm>
          <a:custGeom>
            <a:avLst/>
            <a:gdLst/>
            <a:ahLst/>
            <a:cxnLst/>
            <a:rect l="l" t="t" r="r" b="b"/>
            <a:pathLst>
              <a:path w="5925360" h="1244094">
                <a:moveTo>
                  <a:pt x="0" y="0"/>
                </a:moveTo>
                <a:lnTo>
                  <a:pt x="5925360" y="0"/>
                </a:lnTo>
                <a:lnTo>
                  <a:pt x="5925360" y="1244094"/>
                </a:lnTo>
                <a:lnTo>
                  <a:pt x="0" y="1244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7502566" y="3063074"/>
            <a:ext cx="8822976" cy="6195226"/>
          </a:xfrm>
          <a:custGeom>
            <a:avLst/>
            <a:gdLst/>
            <a:ahLst/>
            <a:cxnLst/>
            <a:rect l="l" t="t" r="r" b="b"/>
            <a:pathLst>
              <a:path w="8822976" h="6195226">
                <a:moveTo>
                  <a:pt x="0" y="0"/>
                </a:moveTo>
                <a:lnTo>
                  <a:pt x="8822976" y="0"/>
                </a:lnTo>
                <a:lnTo>
                  <a:pt x="8822976" y="6195226"/>
                </a:lnTo>
                <a:lnTo>
                  <a:pt x="0" y="6195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4456976" cy="2507049"/>
          </a:xfrm>
          <a:custGeom>
            <a:avLst/>
            <a:gdLst/>
            <a:ahLst/>
            <a:cxnLst/>
            <a:rect l="l" t="t" r="r" b="b"/>
            <a:pathLst>
              <a:path w="4456976" h="2507049">
                <a:moveTo>
                  <a:pt x="0" y="0"/>
                </a:moveTo>
                <a:lnTo>
                  <a:pt x="4456976" y="0"/>
                </a:lnTo>
                <a:lnTo>
                  <a:pt x="4456976" y="2507049"/>
                </a:lnTo>
                <a:lnTo>
                  <a:pt x="0" y="25070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/>
          <p:cNvSpPr txBox="1"/>
          <p:nvPr/>
        </p:nvSpPr>
        <p:spPr>
          <a:xfrm>
            <a:off x="6514377" y="952119"/>
            <a:ext cx="9811166" cy="156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F697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Adobe Podcast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44" b="-2444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0" y="9258300"/>
            <a:ext cx="5925360" cy="1244094"/>
          </a:xfrm>
          <a:custGeom>
            <a:avLst/>
            <a:gdLst/>
            <a:ahLst/>
            <a:cxnLst/>
            <a:rect l="l" t="t" r="r" b="b"/>
            <a:pathLst>
              <a:path w="5925360" h="1244094">
                <a:moveTo>
                  <a:pt x="0" y="0"/>
                </a:moveTo>
                <a:lnTo>
                  <a:pt x="5925360" y="0"/>
                </a:lnTo>
                <a:lnTo>
                  <a:pt x="5925360" y="1244094"/>
                </a:lnTo>
                <a:lnTo>
                  <a:pt x="0" y="1244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/>
          <p:cNvSpPr txBox="1"/>
          <p:nvPr/>
        </p:nvSpPr>
        <p:spPr>
          <a:xfrm>
            <a:off x="6514377" y="952119"/>
            <a:ext cx="9811166" cy="3199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F697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Adobe </a:t>
            </a:r>
          </a:p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F697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Animate Audio</a:t>
            </a:r>
          </a:p>
        </p:txBody>
      </p:sp>
    </p:spTree>
    <p:extLst>
      <p:ext uri="{BB962C8B-B14F-4D97-AF65-F5344CB8AC3E}">
        <p14:creationId xmlns:p14="http://schemas.microsoft.com/office/powerpoint/2010/main" val="1956230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-766897" y="-796412"/>
            <a:ext cx="20404562" cy="11075886"/>
          </a:xfrm>
          <a:custGeom>
            <a:avLst/>
            <a:gdLst/>
            <a:ahLst/>
            <a:cxnLst/>
            <a:rect l="l" t="t" r="r" b="b"/>
            <a:pathLst>
              <a:path w="20404562" h="11075886">
                <a:moveTo>
                  <a:pt x="0" y="0"/>
                </a:moveTo>
                <a:lnTo>
                  <a:pt x="20404562" y="0"/>
                </a:lnTo>
                <a:lnTo>
                  <a:pt x="20404562" y="11075886"/>
                </a:lnTo>
                <a:lnTo>
                  <a:pt x="0" y="11075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000" t="-228150" b="-40299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 flipH="1">
            <a:off x="-594198" y="3056433"/>
            <a:ext cx="7230567" cy="7230567"/>
          </a:xfrm>
          <a:custGeom>
            <a:avLst/>
            <a:gdLst/>
            <a:ahLst/>
            <a:cxnLst/>
            <a:rect l="l" t="t" r="r" b="b"/>
            <a:pathLst>
              <a:path w="7230567" h="7230567">
                <a:moveTo>
                  <a:pt x="7230567" y="0"/>
                </a:moveTo>
                <a:lnTo>
                  <a:pt x="0" y="0"/>
                </a:lnTo>
                <a:lnTo>
                  <a:pt x="0" y="7230567"/>
                </a:lnTo>
                <a:lnTo>
                  <a:pt x="7230567" y="7230567"/>
                </a:lnTo>
                <a:lnTo>
                  <a:pt x="723056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BE1A6D-50F9-290E-F8D1-63193EC88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747" y="-126244"/>
            <a:ext cx="8996483" cy="1007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alternative text description for this image">
            <a:extLst>
              <a:ext uri="{FF2B5EF4-FFF2-40B4-BE49-F238E27FC236}">
                <a16:creationId xmlns:a16="http://schemas.microsoft.com/office/drawing/2014/main" id="{153874FC-4C68-4490-7E45-2076B0434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862" y="1427181"/>
            <a:ext cx="4724115" cy="630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10"/>
          <p:cNvGrpSpPr/>
          <p:nvPr/>
        </p:nvGrpSpPr>
        <p:grpSpPr>
          <a:xfrm>
            <a:off x="-127565" y="9408372"/>
            <a:ext cx="18288000" cy="878628"/>
            <a:chOff x="0" y="0"/>
            <a:chExt cx="4816593" cy="2314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31408"/>
            </a:xfrm>
            <a:custGeom>
              <a:avLst/>
              <a:gdLst/>
              <a:ahLst/>
              <a:cxnLst/>
              <a:rect l="l" t="t" r="r" b="b"/>
              <a:pathLst>
                <a:path w="4816592" h="231408">
                  <a:moveTo>
                    <a:pt x="0" y="0"/>
                  </a:moveTo>
                  <a:lnTo>
                    <a:pt x="4816592" y="0"/>
                  </a:lnTo>
                  <a:lnTo>
                    <a:pt x="4816592" y="231408"/>
                  </a:lnTo>
                  <a:lnTo>
                    <a:pt x="0" y="231408"/>
                  </a:lnTo>
                  <a:close/>
                </a:path>
              </a:pathLst>
            </a:custGeom>
            <a:solidFill>
              <a:srgbClr val="F6FB0F"/>
            </a:solidFill>
            <a:ln w="38100" cap="sq">
              <a:solidFill>
                <a:srgbClr val="11438A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69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68958" y="9256185"/>
            <a:ext cx="6106447" cy="1282115"/>
          </a:xfrm>
          <a:custGeom>
            <a:avLst/>
            <a:gdLst/>
            <a:ahLst/>
            <a:cxnLst/>
            <a:rect l="l" t="t" r="r" b="b"/>
            <a:pathLst>
              <a:path w="6106447" h="1282115">
                <a:moveTo>
                  <a:pt x="0" y="0"/>
                </a:moveTo>
                <a:lnTo>
                  <a:pt x="6106447" y="0"/>
                </a:lnTo>
                <a:lnTo>
                  <a:pt x="6106447" y="1282115"/>
                </a:lnTo>
                <a:lnTo>
                  <a:pt x="0" y="12821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8934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-766897" y="-796412"/>
            <a:ext cx="20404562" cy="11075886"/>
          </a:xfrm>
          <a:custGeom>
            <a:avLst/>
            <a:gdLst/>
            <a:ahLst/>
            <a:cxnLst/>
            <a:rect l="l" t="t" r="r" b="b"/>
            <a:pathLst>
              <a:path w="20404562" h="11075886">
                <a:moveTo>
                  <a:pt x="0" y="0"/>
                </a:moveTo>
                <a:lnTo>
                  <a:pt x="20404562" y="0"/>
                </a:lnTo>
                <a:lnTo>
                  <a:pt x="20404562" y="11075886"/>
                </a:lnTo>
                <a:lnTo>
                  <a:pt x="0" y="11075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000" t="-228150" b="-40299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4" name="Group 4"/>
          <p:cNvGrpSpPr/>
          <p:nvPr/>
        </p:nvGrpSpPr>
        <p:grpSpPr>
          <a:xfrm>
            <a:off x="3814914" y="863030"/>
            <a:ext cx="11014536" cy="4834623"/>
            <a:chOff x="0" y="0"/>
            <a:chExt cx="3154768" cy="1384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54768" cy="1384726"/>
            </a:xfrm>
            <a:custGeom>
              <a:avLst/>
              <a:gdLst/>
              <a:ahLst/>
              <a:cxnLst/>
              <a:rect l="l" t="t" r="r" b="b"/>
              <a:pathLst>
                <a:path w="3154768" h="1384726">
                  <a:moveTo>
                    <a:pt x="0" y="0"/>
                  </a:moveTo>
                  <a:lnTo>
                    <a:pt x="3154768" y="0"/>
                  </a:lnTo>
                  <a:lnTo>
                    <a:pt x="3154768" y="1384726"/>
                  </a:lnTo>
                  <a:lnTo>
                    <a:pt x="0" y="1384726"/>
                  </a:lnTo>
                  <a:close/>
                </a:path>
              </a:pathLst>
            </a:custGeom>
            <a:solidFill>
              <a:srgbClr val="F6FB0F"/>
            </a:solidFill>
            <a:ln w="142875" cap="sq">
              <a:solidFill>
                <a:srgbClr val="11438A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154768" cy="14228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143C4DD-2CF8-E53B-3E76-1557DF0870DF}"/>
              </a:ext>
            </a:extLst>
          </p:cNvPr>
          <p:cNvSpPr/>
          <p:nvPr/>
        </p:nvSpPr>
        <p:spPr>
          <a:xfrm>
            <a:off x="4422506" y="1321004"/>
            <a:ext cx="1024831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anose="020E0602020502020306" pitchFamily="34" charset="0"/>
              </a:rPr>
              <a:t>My Second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anose="020E0602020502020306" pitchFamily="34" charset="0"/>
              </a:rPr>
              <a:t>Favourite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" panose="020E0602020502020306" pitchFamily="34" charset="0"/>
            </a:endParaRP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anose="020E0602020502020306" pitchFamily="34" charset="0"/>
              </a:rPr>
              <a:t>“F”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anose="020E0602020502020306" pitchFamily="34" charset="0"/>
              </a:rPr>
              <a:t>Word is Free</a:t>
            </a:r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4"/>
          <a:srcRect t="4101" b="4101"/>
          <a:stretch>
            <a:fillRect/>
          </a:stretch>
        </p:blipFill>
        <p:spPr>
          <a:xfrm>
            <a:off x="0" y="485327"/>
            <a:ext cx="18288000" cy="9296238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14688" y="759719"/>
            <a:ext cx="4381637" cy="4373729"/>
          </a:xfrm>
          <a:prstGeom prst="rect">
            <a:avLst/>
          </a:prstGeom>
        </p:spPr>
      </p:pic>
      <p:sp>
        <p:nvSpPr>
          <p:cNvPr id="16" name="TextBox 8"/>
          <p:cNvSpPr txBox="1"/>
          <p:nvPr/>
        </p:nvSpPr>
        <p:spPr>
          <a:xfrm>
            <a:off x="396598" y="531119"/>
            <a:ext cx="12546074" cy="198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16544"/>
              </a:lnSpc>
            </a:pPr>
            <a:r>
              <a:rPr lang="en-US" sz="11817">
                <a:solidFill>
                  <a:srgbClr val="FFFFFF"/>
                </a:solidFill>
                <a:latin typeface="Canva Sans 1 Bold"/>
              </a:rPr>
              <a:t>salakas.me/uluru</a:t>
            </a:r>
          </a:p>
        </p:txBody>
      </p:sp>
      <p:sp>
        <p:nvSpPr>
          <p:cNvPr id="18" name="TextBox 9"/>
          <p:cNvSpPr txBox="1"/>
          <p:nvPr/>
        </p:nvSpPr>
        <p:spPr>
          <a:xfrm>
            <a:off x="507029" y="6309044"/>
            <a:ext cx="12599372" cy="1552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12881"/>
              </a:lnSpc>
            </a:pPr>
            <a:r>
              <a:rPr lang="en-US" sz="9201" dirty="0">
                <a:solidFill>
                  <a:srgbClr val="FFFFFF"/>
                </a:solidFill>
                <a:latin typeface="Canva Sans 1 Bold"/>
              </a:rPr>
              <a:t>Digital Pedagogy</a:t>
            </a:r>
          </a:p>
        </p:txBody>
      </p:sp>
      <p:sp>
        <p:nvSpPr>
          <p:cNvPr id="19" name="TextBox 10"/>
          <p:cNvSpPr txBox="1"/>
          <p:nvPr/>
        </p:nvSpPr>
        <p:spPr>
          <a:xfrm>
            <a:off x="507029" y="7938452"/>
            <a:ext cx="16937237" cy="674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371600">
              <a:lnSpc>
                <a:spcPts val="5600"/>
              </a:lnSpc>
            </a:pPr>
            <a:r>
              <a:rPr lang="en-US" sz="3999">
                <a:solidFill>
                  <a:srgbClr val="FFFFFF"/>
                </a:solidFill>
                <a:latin typeface="Canva Sans 1 Bold"/>
              </a:rPr>
              <a:t>Enabling learning experiences that were previously impossible</a:t>
            </a:r>
          </a:p>
        </p:txBody>
      </p:sp>
    </p:spTree>
    <p:extLst>
      <p:ext uri="{BB962C8B-B14F-4D97-AF65-F5344CB8AC3E}">
        <p14:creationId xmlns:p14="http://schemas.microsoft.com/office/powerpoint/2010/main" val="3387349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8E9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24650" y="-2431950"/>
            <a:ext cx="6652632" cy="665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35657" y="485201"/>
            <a:ext cx="8672753" cy="86727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3A477BA1-D069-CD5F-2B13-AF59ED3A3A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400" y="4080600"/>
            <a:ext cx="16717200" cy="2125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algn="ctr"/>
            <a:r>
              <a:rPr lang="en-US" sz="11600" dirty="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Kar AI </a:t>
            </a:r>
            <a:r>
              <a:rPr lang="en-US" sz="11600" dirty="0" err="1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oke</a:t>
            </a:r>
            <a:r>
              <a:rPr lang="en-US" sz="11600" dirty="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333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8E9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0128" y="-3622569"/>
            <a:ext cx="6652632" cy="665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35657" y="485201"/>
            <a:ext cx="8672753" cy="86727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3A477BA1-D069-CD5F-2B13-AF59ED3A3A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413162" y="-292619"/>
            <a:ext cx="16717200" cy="2125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algn="ctr"/>
            <a:r>
              <a:rPr lang="en-US" sz="11600" dirty="0" err="1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KarAIoke</a:t>
            </a:r>
            <a:r>
              <a:rPr lang="en-US" sz="11600" dirty="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 #1 </a:t>
            </a:r>
          </a:p>
        </p:txBody>
      </p:sp>
      <p:pic>
        <p:nvPicPr>
          <p:cNvPr id="6" name="Picture 5" descr="A cartoon of a person in a dres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807CF662-2C7E-7F4C-40CC-616040B4F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925" y="1554056"/>
            <a:ext cx="15282654" cy="87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11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8E9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0128" y="-3622569"/>
            <a:ext cx="6652632" cy="665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35657" y="485201"/>
            <a:ext cx="8672753" cy="86727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3A477BA1-D069-CD5F-2B13-AF59ED3A3A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413162" y="-292619"/>
            <a:ext cx="16717200" cy="2125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algn="ctr"/>
            <a:r>
              <a:rPr lang="en-US" sz="11600" dirty="0" err="1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KarAIoke</a:t>
            </a:r>
            <a:r>
              <a:rPr lang="en-US" sz="11600" dirty="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 #2 </a:t>
            </a:r>
          </a:p>
        </p:txBody>
      </p:sp>
      <p:pic>
        <p:nvPicPr>
          <p:cNvPr id="3" name="Picture 2" descr="A close up of a tiger's ey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E0E7592D-D605-2BEB-861A-A29115D7D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673" y="1554056"/>
            <a:ext cx="15282654" cy="87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41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8E9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0128" y="-3622569"/>
            <a:ext cx="6652632" cy="665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35657" y="485201"/>
            <a:ext cx="8672753" cy="86727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3A477BA1-D069-CD5F-2B13-AF59ED3A3A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413162" y="-292619"/>
            <a:ext cx="16717200" cy="2125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algn="ctr"/>
            <a:r>
              <a:rPr lang="en-US" sz="11600" dirty="0" err="1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KarAIoke</a:t>
            </a:r>
            <a:r>
              <a:rPr lang="en-US" sz="11600" dirty="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 #3 </a:t>
            </a:r>
          </a:p>
        </p:txBody>
      </p:sp>
      <p:pic>
        <p:nvPicPr>
          <p:cNvPr id="3" name="Picture 2" descr="A group of people dancing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26AA446C-DA07-C273-770B-103D5501E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926" y="1713085"/>
            <a:ext cx="15004358" cy="857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9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8E9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0128" y="-3622569"/>
            <a:ext cx="6652632" cy="665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35657" y="485201"/>
            <a:ext cx="8672753" cy="86727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3A477BA1-D069-CD5F-2B13-AF59ED3A3A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413162" y="-292619"/>
            <a:ext cx="16717200" cy="2125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algn="ctr"/>
            <a:r>
              <a:rPr lang="en-US" sz="11600" dirty="0" err="1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KarAIoke</a:t>
            </a:r>
            <a:r>
              <a:rPr lang="en-US" sz="11600" dirty="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 #4 </a:t>
            </a:r>
          </a:p>
        </p:txBody>
      </p:sp>
      <p:pic>
        <p:nvPicPr>
          <p:cNvPr id="5" name="Picture 4" descr="A house on the road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A688D9F8-3A19-8D91-D2F2-D71087BE53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35" y="2125800"/>
            <a:ext cx="7476894" cy="7476894"/>
          </a:xfrm>
          <a:prstGeom prst="rect">
            <a:avLst/>
          </a:prstGeom>
        </p:spPr>
      </p:pic>
      <p:pic>
        <p:nvPicPr>
          <p:cNvPr id="7" name="Picture 6" descr="A heart shaped road with a couple of people standing in front of a hous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93B525C7-5725-C748-7289-51A8DE0E13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275" y="2125802"/>
            <a:ext cx="7476893" cy="747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26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5908</TotalTime>
  <Words>101</Words>
  <Application>Microsoft Office PowerPoint</Application>
  <PresentationFormat>Custom</PresentationFormat>
  <Paragraphs>26</Paragraphs>
  <Slides>23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Canva Sans 1 Bold</vt:lpstr>
      <vt:lpstr>Abril Fatface</vt:lpstr>
      <vt:lpstr>Rubik Medium</vt:lpstr>
      <vt:lpstr>Canva Sans Bold</vt:lpstr>
      <vt:lpstr>Calibri</vt:lpstr>
      <vt:lpstr>Arial</vt:lpstr>
      <vt:lpstr>Poppins Bold</vt:lpstr>
      <vt:lpstr>Aptos</vt:lpstr>
      <vt:lpstr>Berlin Sans FB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Kar AI oke </vt:lpstr>
      <vt:lpstr>KarAIoke #1 </vt:lpstr>
      <vt:lpstr>KarAIoke #2 </vt:lpstr>
      <vt:lpstr>KarAIoke #3 </vt:lpstr>
      <vt:lpstr>KarAIoke #4 </vt:lpstr>
      <vt:lpstr>KarAIoke #5 </vt:lpstr>
      <vt:lpstr>KarAIoke #6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Second Favorite “F” Word is Free</dc:title>
  <cp:lastModifiedBy>Salakas, Brett (CW)</cp:lastModifiedBy>
  <cp:revision>33</cp:revision>
  <dcterms:created xsi:type="dcterms:W3CDTF">2006-08-16T00:00:00Z</dcterms:created>
  <dcterms:modified xsi:type="dcterms:W3CDTF">2024-08-05T05:57:02Z</dcterms:modified>
  <dc:identifier>DAGEAHQpNIA</dc:identifier>
</cp:coreProperties>
</file>